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09" r:id="rId2"/>
    <p:sldId id="1632" r:id="rId3"/>
    <p:sldId id="1633" r:id="rId4"/>
    <p:sldId id="1634" r:id="rId5"/>
    <p:sldId id="163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46" y="2541996"/>
            <a:ext cx="8834907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422. KUMPIPA MAI I DING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We Shall Stand Before the King 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5:13</a:t>
            </a:r>
          </a:p>
          <a:p>
            <a:r>
              <a:rPr lang="en-US" sz="1500" dirty="0"/>
              <a:t>Edwin O. </a:t>
            </a:r>
            <a:r>
              <a:rPr lang="en-US" sz="1500" dirty="0" err="1"/>
              <a:t>Excell</a:t>
            </a:r>
            <a:r>
              <a:rPr lang="en-US" sz="1500" dirty="0"/>
              <a:t>, 1851-1921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7782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tang gun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88929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Hallelujah! Hallelujah!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3137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long tum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31736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47988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197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422. KUMPIPA MAI I DING DING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2018-12-15T07:12:29Z</dcterms:modified>
</cp:coreProperties>
</file>